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13" r:id="rId3"/>
    <p:sldId id="296" r:id="rId4"/>
    <p:sldId id="305" r:id="rId5"/>
    <p:sldId id="308" r:id="rId6"/>
    <p:sldId id="306" r:id="rId7"/>
    <p:sldId id="307" r:id="rId8"/>
    <p:sldId id="309" r:id="rId9"/>
    <p:sldId id="310" r:id="rId10"/>
    <p:sldId id="297" r:id="rId11"/>
    <p:sldId id="311" r:id="rId12"/>
    <p:sldId id="312" r:id="rId13"/>
    <p:sldId id="314" r:id="rId14"/>
    <p:sldId id="258" r:id="rId15"/>
    <p:sldId id="263" r:id="rId16"/>
    <p:sldId id="257" r:id="rId17"/>
    <p:sldId id="268" r:id="rId18"/>
    <p:sldId id="295" r:id="rId19"/>
    <p:sldId id="264" r:id="rId20"/>
    <p:sldId id="265" r:id="rId21"/>
    <p:sldId id="262" r:id="rId22"/>
    <p:sldId id="286" r:id="rId23"/>
    <p:sldId id="261" r:id="rId24"/>
    <p:sldId id="259" r:id="rId25"/>
    <p:sldId id="260" r:id="rId26"/>
    <p:sldId id="269" r:id="rId27"/>
    <p:sldId id="270" r:id="rId28"/>
    <p:sldId id="273" r:id="rId29"/>
    <p:sldId id="276" r:id="rId30"/>
    <p:sldId id="277" r:id="rId31"/>
    <p:sldId id="274" r:id="rId32"/>
    <p:sldId id="271" r:id="rId33"/>
    <p:sldId id="285" r:id="rId34"/>
    <p:sldId id="280" r:id="rId35"/>
    <p:sldId id="281" r:id="rId36"/>
    <p:sldId id="282" r:id="rId37"/>
    <p:sldId id="283" r:id="rId38"/>
    <p:sldId id="284" r:id="rId39"/>
    <p:sldId id="287" r:id="rId40"/>
    <p:sldId id="291" r:id="rId41"/>
    <p:sldId id="289" r:id="rId42"/>
    <p:sldId id="272" r:id="rId43"/>
    <p:sldId id="288" r:id="rId44"/>
    <p:sldId id="290" r:id="rId45"/>
    <p:sldId id="292" r:id="rId46"/>
    <p:sldId id="29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A1820"/>
    <a:srgbClr val="232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123CD-010F-8557-8A3C-B3D99F578B7F}" v="46" dt="2025-03-07T13:44:18.845"/>
    <p1510:client id="{7FE8102B-EB70-8D10-9818-9971A3E769F9}" v="7" dt="2025-03-07T12:28:39.588"/>
    <p1510:client id="{E6A7F442-D99D-6EB9-1964-2FD7A0378A28}" v="142" dt="2025-03-07T13:43:17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hal Gharti Chhetri" userId="S::bishalghartichhetri@islingtoncollege.edu.np::c354bc78-c9c7-4d0b-b1b8-54a3d61644c5" providerId="AD" clId="Web-{E6A7F442-D99D-6EB9-1964-2FD7A0378A28}"/>
    <pc:docChg chg="modSld sldOrd">
      <pc:chgData name="Bishal Gharti Chhetri" userId="S::bishalghartichhetri@islingtoncollege.edu.np::c354bc78-c9c7-4d0b-b1b8-54a3d61644c5" providerId="AD" clId="Web-{E6A7F442-D99D-6EB9-1964-2FD7A0378A28}" dt="2025-03-07T13:43:16.288" v="106" actId="20577"/>
      <pc:docMkLst>
        <pc:docMk/>
      </pc:docMkLst>
      <pc:sldChg chg="modSp">
        <pc:chgData name="Bishal Gharti Chhetri" userId="S::bishalghartichhetri@islingtoncollege.edu.np::c354bc78-c9c7-4d0b-b1b8-54a3d61644c5" providerId="AD" clId="Web-{E6A7F442-D99D-6EB9-1964-2FD7A0378A28}" dt="2025-03-07T13:38:27.079" v="1" actId="20577"/>
        <pc:sldMkLst>
          <pc:docMk/>
          <pc:sldMk cId="2052009915" sldId="257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27.079" v="1" actId="20577"/>
          <ac:spMkLst>
            <pc:docMk/>
            <pc:sldMk cId="2052009915" sldId="257"/>
            <ac:spMk id="3" creationId="{6C63C63E-F01A-47D7-AC36-B1B0D5703471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34.303" v="89" actId="20577"/>
        <pc:sldMkLst>
          <pc:docMk/>
          <pc:sldMk cId="1988179837" sldId="259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34.303" v="89" actId="20577"/>
          <ac:spMkLst>
            <pc:docMk/>
            <pc:sldMk cId="1988179837" sldId="259"/>
            <ac:spMk id="3" creationId="{5B8761AD-AD8D-708D-9F57-7AF43BA0086C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37.928" v="91" actId="20577"/>
        <pc:sldMkLst>
          <pc:docMk/>
          <pc:sldMk cId="581349741" sldId="260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37.928" v="91" actId="20577"/>
          <ac:spMkLst>
            <pc:docMk/>
            <pc:sldMk cId="581349741" sldId="260"/>
            <ac:spMk id="3" creationId="{E60F10C8-24CE-FCB9-2ECD-00736FC51D07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32.241" v="87" actId="20577"/>
        <pc:sldMkLst>
          <pc:docMk/>
          <pc:sldMk cId="2784849971" sldId="261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32.241" v="87" actId="20577"/>
          <ac:spMkLst>
            <pc:docMk/>
            <pc:sldMk cId="2784849971" sldId="261"/>
            <ac:spMk id="3" creationId="{9EF85E5D-8ADF-536B-4BE7-54247FF43464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8:41.142" v="4" actId="20577"/>
        <pc:sldMkLst>
          <pc:docMk/>
          <pc:sldMk cId="4063814968" sldId="264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41.142" v="4" actId="20577"/>
          <ac:spMkLst>
            <pc:docMk/>
            <pc:sldMk cId="4063814968" sldId="264"/>
            <ac:spMk id="3" creationId="{48BB3FBB-389B-7EC0-6B14-ACB38D9E443C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8:44.220" v="6" actId="20577"/>
        <pc:sldMkLst>
          <pc:docMk/>
          <pc:sldMk cId="2972125973" sldId="265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44.220" v="6" actId="20577"/>
          <ac:spMkLst>
            <pc:docMk/>
            <pc:sldMk cId="2972125973" sldId="265"/>
            <ac:spMk id="3" creationId="{82D0E7AB-C1D9-CD8C-4D9F-B64680B13EA5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8:30.454" v="2" actId="20577"/>
        <pc:sldMkLst>
          <pc:docMk/>
          <pc:sldMk cId="1802609388" sldId="268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30.454" v="2" actId="20577"/>
          <ac:spMkLst>
            <pc:docMk/>
            <pc:sldMk cId="1802609388" sldId="268"/>
            <ac:spMk id="3" creationId="{98D23B2D-EC11-D5BE-3A4B-3BAA62FFF13A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39.756" v="92" actId="20577"/>
        <pc:sldMkLst>
          <pc:docMk/>
          <pc:sldMk cId="447181455" sldId="269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39.756" v="92" actId="20577"/>
          <ac:spMkLst>
            <pc:docMk/>
            <pc:sldMk cId="447181455" sldId="269"/>
            <ac:spMk id="3" creationId="{733F0143-5DB0-7548-E008-FC530575D218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42.459" v="94" actId="20577"/>
        <pc:sldMkLst>
          <pc:docMk/>
          <pc:sldMk cId="3460747268" sldId="270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42.459" v="94" actId="20577"/>
          <ac:spMkLst>
            <pc:docMk/>
            <pc:sldMk cId="3460747268" sldId="270"/>
            <ac:spMk id="3" creationId="{CC68A264-06DF-A759-2A11-3AB3411A2BC8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3:16.288" v="106" actId="20577"/>
        <pc:sldMkLst>
          <pc:docMk/>
          <pc:sldMk cId="149996155" sldId="271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3:16.288" v="106" actId="20577"/>
          <ac:spMkLst>
            <pc:docMk/>
            <pc:sldMk cId="149996155" sldId="271"/>
            <ac:spMk id="3" creationId="{69C18EB7-93D8-F79D-E688-9C89CEFC251A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1:06.692" v="64" actId="20577"/>
        <pc:sldMkLst>
          <pc:docMk/>
          <pc:sldMk cId="2759152683" sldId="272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06.692" v="64" actId="20577"/>
          <ac:spMkLst>
            <pc:docMk/>
            <pc:sldMk cId="2759152683" sldId="272"/>
            <ac:spMk id="3" creationId="{CDDBDEB4-21E7-10A3-A067-23B4D1A96A08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15.287" v="80" actId="20577"/>
        <pc:sldMkLst>
          <pc:docMk/>
          <pc:sldMk cId="2917827350" sldId="273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2:15.287" v="80" actId="20577"/>
          <ac:spMkLst>
            <pc:docMk/>
            <pc:sldMk cId="2917827350" sldId="273"/>
            <ac:spMk id="3" creationId="{BBEEAD46-EA36-A47B-E68D-D53A47D3968E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3:11.429" v="96" actId="20577"/>
        <pc:sldMkLst>
          <pc:docMk/>
          <pc:sldMk cId="876273230" sldId="274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3:11.429" v="96" actId="20577"/>
          <ac:spMkLst>
            <pc:docMk/>
            <pc:sldMk cId="876273230" sldId="274"/>
            <ac:spMk id="3" creationId="{7C8917F8-A7D9-1920-4AF5-960BFD7A0EEC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9:29.424" v="18" actId="20577"/>
        <pc:sldMkLst>
          <pc:docMk/>
          <pc:sldMk cId="880970510" sldId="276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9:29.424" v="18" actId="20577"/>
          <ac:spMkLst>
            <pc:docMk/>
            <pc:sldMk cId="880970510" sldId="276"/>
            <ac:spMk id="3" creationId="{E2EDEF9A-8580-1325-B656-919F9319ACA5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9:32.768" v="19" actId="20577"/>
        <pc:sldMkLst>
          <pc:docMk/>
          <pc:sldMk cId="2142402876" sldId="277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9:32.768" v="19" actId="20577"/>
          <ac:spMkLst>
            <pc:docMk/>
            <pc:sldMk cId="2142402876" sldId="277"/>
            <ac:spMk id="3" creationId="{90528444-D77C-51FC-9721-7604970848CF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0:40.332" v="51" actId="20577"/>
        <pc:sldMkLst>
          <pc:docMk/>
          <pc:sldMk cId="367228829" sldId="280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0:40.332" v="51" actId="20577"/>
          <ac:spMkLst>
            <pc:docMk/>
            <pc:sldMk cId="367228829" sldId="280"/>
            <ac:spMk id="3" creationId="{FAEC780F-CF34-0653-62AD-9BE7FD401A77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0:44.504" v="53" actId="20577"/>
        <pc:sldMkLst>
          <pc:docMk/>
          <pc:sldMk cId="1005508627" sldId="281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0:44.504" v="53" actId="20577"/>
          <ac:spMkLst>
            <pc:docMk/>
            <pc:sldMk cId="1005508627" sldId="281"/>
            <ac:spMk id="3" creationId="{0AE39FAF-7DC1-27F7-844F-16100B42E30D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0:49.833" v="57" actId="20577"/>
        <pc:sldMkLst>
          <pc:docMk/>
          <pc:sldMk cId="3209849120" sldId="282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0:49.833" v="57" actId="20577"/>
          <ac:spMkLst>
            <pc:docMk/>
            <pc:sldMk cId="3209849120" sldId="282"/>
            <ac:spMk id="3" creationId="{C6089462-BC00-E911-307F-BA734CC18AF7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0:55.942" v="60" actId="20577"/>
        <pc:sldMkLst>
          <pc:docMk/>
          <pc:sldMk cId="230832433" sldId="283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0:55.942" v="60" actId="20577"/>
          <ac:spMkLst>
            <pc:docMk/>
            <pc:sldMk cId="230832433" sldId="283"/>
            <ac:spMk id="3" creationId="{79A12837-09EE-F141-879D-46A110522843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1:00.114" v="62" actId="20577"/>
        <pc:sldMkLst>
          <pc:docMk/>
          <pc:sldMk cId="1825743355" sldId="284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00.114" v="62" actId="20577"/>
          <ac:spMkLst>
            <pc:docMk/>
            <pc:sldMk cId="1825743355" sldId="284"/>
            <ac:spMk id="3" creationId="{92BE5C44-056B-51B1-5E75-1826ECD16CC6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0:31.895" v="49" actId="20577"/>
        <pc:sldMkLst>
          <pc:docMk/>
          <pc:sldMk cId="149551268" sldId="285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0:17.066" v="38" actId="20577"/>
          <ac:spMkLst>
            <pc:docMk/>
            <pc:sldMk cId="149551268" sldId="285"/>
            <ac:spMk id="2" creationId="{904F06CB-9895-653E-85A9-DA4D0E4814A5}"/>
          </ac:spMkLst>
        </pc:spChg>
        <pc:spChg chg="mod">
          <ac:chgData name="Bishal Gharti Chhetri" userId="S::bishalghartichhetri@islingtoncollege.edu.np::c354bc78-c9c7-4d0b-b1b8-54a3d61644c5" providerId="AD" clId="Web-{E6A7F442-D99D-6EB9-1964-2FD7A0378A28}" dt="2025-03-07T13:40:31.895" v="49" actId="20577"/>
          <ac:spMkLst>
            <pc:docMk/>
            <pc:sldMk cId="149551268" sldId="285"/>
            <ac:spMk id="3" creationId="{4A609B81-E70A-DE71-6E15-484DC04CBD42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24.287" v="86" actId="20577"/>
        <pc:sldMkLst>
          <pc:docMk/>
          <pc:sldMk cId="1113200728" sldId="286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9:05.502" v="7" actId="20577"/>
          <ac:spMkLst>
            <pc:docMk/>
            <pc:sldMk cId="1113200728" sldId="286"/>
            <ac:spMk id="2" creationId="{64C660D1-BDBB-240B-0494-FC8FD84BD8A5}"/>
          </ac:spMkLst>
        </pc:spChg>
        <pc:spChg chg="mod">
          <ac:chgData name="Bishal Gharti Chhetri" userId="S::bishalghartichhetri@islingtoncollege.edu.np::c354bc78-c9c7-4d0b-b1b8-54a3d61644c5" providerId="AD" clId="Web-{E6A7F442-D99D-6EB9-1964-2FD7A0378A28}" dt="2025-03-07T13:42:24.287" v="86" actId="20577"/>
          <ac:spMkLst>
            <pc:docMk/>
            <pc:sldMk cId="1113200728" sldId="286"/>
            <ac:spMk id="3" creationId="{6372D146-39EB-1B77-20B1-AD85BF88604E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1:09.645" v="66" actId="20577"/>
        <pc:sldMkLst>
          <pc:docMk/>
          <pc:sldMk cId="2347898559" sldId="288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09.645" v="66" actId="20577"/>
          <ac:spMkLst>
            <pc:docMk/>
            <pc:sldMk cId="2347898559" sldId="288"/>
            <ac:spMk id="3" creationId="{B2824B9B-8805-8A29-5483-2C9956FD623D}"/>
          </ac:spMkLst>
        </pc:spChg>
      </pc:sldChg>
      <pc:sldChg chg="modSp ord">
        <pc:chgData name="Bishal Gharti Chhetri" userId="S::bishalghartichhetri@islingtoncollege.edu.np::c354bc78-c9c7-4d0b-b1b8-54a3d61644c5" providerId="AD" clId="Web-{E6A7F442-D99D-6EB9-1964-2FD7A0378A28}" dt="2025-03-07T13:41:48.084" v="76"/>
        <pc:sldMkLst>
          <pc:docMk/>
          <pc:sldMk cId="25484707" sldId="289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16.364" v="69" actId="20577"/>
          <ac:spMkLst>
            <pc:docMk/>
            <pc:sldMk cId="25484707" sldId="289"/>
            <ac:spMk id="3" creationId="{028782C6-A734-3607-F586-0DD9DE1C7D81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1:19.536" v="71" actId="20577"/>
        <pc:sldMkLst>
          <pc:docMk/>
          <pc:sldMk cId="3130184012" sldId="290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19.536" v="71" actId="20577"/>
          <ac:spMkLst>
            <pc:docMk/>
            <pc:sldMk cId="3130184012" sldId="290"/>
            <ac:spMk id="3" creationId="{B1EB4862-5571-B0D4-E6F8-9C8BA8657AB8}"/>
          </ac:spMkLst>
        </pc:spChg>
      </pc:sldChg>
      <pc:sldChg chg="modSp ord">
        <pc:chgData name="Bishal Gharti Chhetri" userId="S::bishalghartichhetri@islingtoncollege.edu.np::c354bc78-c9c7-4d0b-b1b8-54a3d61644c5" providerId="AD" clId="Web-{E6A7F442-D99D-6EB9-1964-2FD7A0378A28}" dt="2025-03-07T13:41:34.865" v="75"/>
        <pc:sldMkLst>
          <pc:docMk/>
          <pc:sldMk cId="3537283786" sldId="291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34.724" v="74" actId="20577"/>
          <ac:spMkLst>
            <pc:docMk/>
            <pc:sldMk cId="3537283786" sldId="291"/>
            <ac:spMk id="3" creationId="{9E682656-39BD-7961-6476-C9BD705F963D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1:55.443" v="78" actId="20577"/>
        <pc:sldMkLst>
          <pc:docMk/>
          <pc:sldMk cId="789165825" sldId="292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41:55.443" v="78" actId="20577"/>
          <ac:spMkLst>
            <pc:docMk/>
            <pc:sldMk cId="789165825" sldId="292"/>
            <ac:spMk id="3" creationId="{B41C2A8E-2B8D-E579-8A92-82267852F0FF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42:04.006" v="79" actId="1076"/>
        <pc:sldMkLst>
          <pc:docMk/>
          <pc:sldMk cId="2153062331" sldId="293"/>
        </pc:sldMkLst>
        <pc:picChg chg="mod">
          <ac:chgData name="Bishal Gharti Chhetri" userId="S::bishalghartichhetri@islingtoncollege.edu.np::c354bc78-c9c7-4d0b-b1b8-54a3d61644c5" providerId="AD" clId="Web-{E6A7F442-D99D-6EB9-1964-2FD7A0378A28}" dt="2025-03-07T13:42:04.006" v="79" actId="1076"/>
          <ac:picMkLst>
            <pc:docMk/>
            <pc:sldMk cId="2153062331" sldId="293"/>
            <ac:picMk id="5122" creationId="{0A9D04D9-271F-6C77-BAC0-4143C10FEB85}"/>
          </ac:picMkLst>
        </pc:pic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8:36.017" v="3" actId="20577"/>
        <pc:sldMkLst>
          <pc:docMk/>
          <pc:sldMk cId="3377819781" sldId="295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36.017" v="3" actId="20577"/>
          <ac:spMkLst>
            <pc:docMk/>
            <pc:sldMk cId="3377819781" sldId="295"/>
            <ac:spMk id="3" creationId="{3977ADB6-ABB1-AD5E-A014-304AC96A4505}"/>
          </ac:spMkLst>
        </pc:spChg>
      </pc:sldChg>
      <pc:sldChg chg="modSp">
        <pc:chgData name="Bishal Gharti Chhetri" userId="S::bishalghartichhetri@islingtoncollege.edu.np::c354bc78-c9c7-4d0b-b1b8-54a3d61644c5" providerId="AD" clId="Web-{E6A7F442-D99D-6EB9-1964-2FD7A0378A28}" dt="2025-03-07T13:38:18.704" v="0" actId="20577"/>
        <pc:sldMkLst>
          <pc:docMk/>
          <pc:sldMk cId="2875964207" sldId="314"/>
        </pc:sldMkLst>
        <pc:spChg chg="mod">
          <ac:chgData name="Bishal Gharti Chhetri" userId="S::bishalghartichhetri@islingtoncollege.edu.np::c354bc78-c9c7-4d0b-b1b8-54a3d61644c5" providerId="AD" clId="Web-{E6A7F442-D99D-6EB9-1964-2FD7A0378A28}" dt="2025-03-07T13:38:18.704" v="0" actId="20577"/>
          <ac:spMkLst>
            <pc:docMk/>
            <pc:sldMk cId="2875964207" sldId="314"/>
            <ac:spMk id="3" creationId="{AE5D4AD1-A1E1-38E0-5FB0-AD9570439DBE}"/>
          </ac:spMkLst>
        </pc:spChg>
      </pc:sldChg>
    </pc:docChg>
  </pc:docChgLst>
  <pc:docChgLst>
    <pc:chgData name="Bishal Gharti Chhetri" userId="S::bishalghartichhetri@islingtoncollege.edu.np::c354bc78-c9c7-4d0b-b1b8-54a3d61644c5" providerId="AD" clId="Web-{7FE8102B-EB70-8D10-9818-9971A3E769F9}"/>
    <pc:docChg chg="modSld">
      <pc:chgData name="Bishal Gharti Chhetri" userId="S::bishalghartichhetri@islingtoncollege.edu.np::c354bc78-c9c7-4d0b-b1b8-54a3d61644c5" providerId="AD" clId="Web-{7FE8102B-EB70-8D10-9818-9971A3E769F9}" dt="2025-03-07T12:28:39.588" v="7" actId="20577"/>
      <pc:docMkLst>
        <pc:docMk/>
      </pc:docMkLst>
      <pc:sldChg chg="modSp">
        <pc:chgData name="Bishal Gharti Chhetri" userId="S::bishalghartichhetri@islingtoncollege.edu.np::c354bc78-c9c7-4d0b-b1b8-54a3d61644c5" providerId="AD" clId="Web-{7FE8102B-EB70-8D10-9818-9971A3E769F9}" dt="2025-03-07T12:28:39.588" v="7" actId="20577"/>
        <pc:sldMkLst>
          <pc:docMk/>
          <pc:sldMk cId="321051776" sldId="256"/>
        </pc:sldMkLst>
        <pc:spChg chg="mod">
          <ac:chgData name="Bishal Gharti Chhetri" userId="S::bishalghartichhetri@islingtoncollege.edu.np::c354bc78-c9c7-4d0b-b1b8-54a3d61644c5" providerId="AD" clId="Web-{7FE8102B-EB70-8D10-9818-9971A3E769F9}" dt="2025-03-07T12:28:39.588" v="7" actId="20577"/>
          <ac:spMkLst>
            <pc:docMk/>
            <pc:sldMk cId="321051776" sldId="256"/>
            <ac:spMk id="3" creationId="{D0DBBF5A-3FAD-4DD6-8710-7BB75CAA4B9E}"/>
          </ac:spMkLst>
        </pc:spChg>
      </pc:sldChg>
    </pc:docChg>
  </pc:docChgLst>
  <pc:docChgLst>
    <pc:chgData name="Bishal Gharti Chhetri" userId="S::bishalghartichhetri@islingtoncollege.edu.np::c354bc78-c9c7-4d0b-b1b8-54a3d61644c5" providerId="AD" clId="Web-{78C123CD-010F-8557-8A3C-B3D99F578B7F}"/>
    <pc:docChg chg="modSld">
      <pc:chgData name="Bishal Gharti Chhetri" userId="S::bishalghartichhetri@islingtoncollege.edu.np::c354bc78-c9c7-4d0b-b1b8-54a3d61644c5" providerId="AD" clId="Web-{78C123CD-010F-8557-8A3C-B3D99F578B7F}" dt="2025-03-07T13:44:18.845" v="45"/>
      <pc:docMkLst>
        <pc:docMk/>
      </pc:docMkLst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0"/>
        <pc:sldMkLst>
          <pc:docMk/>
          <pc:sldMk cId="321051776" sldId="256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3"/>
        <pc:sldMkLst>
          <pc:docMk/>
          <pc:sldMk cId="2052009915" sldId="257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11"/>
        <pc:sldMkLst>
          <pc:docMk/>
          <pc:sldMk cId="2116933317" sldId="258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1"/>
        <pc:sldMkLst>
          <pc:docMk/>
          <pc:sldMk cId="1988179837" sldId="259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2"/>
        <pc:sldMkLst>
          <pc:docMk/>
          <pc:sldMk cId="581349741" sldId="260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0"/>
        <pc:sldMkLst>
          <pc:docMk/>
          <pc:sldMk cId="2784849971" sldId="261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8"/>
        <pc:sldMkLst>
          <pc:docMk/>
          <pc:sldMk cId="2972871200" sldId="262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12"/>
        <pc:sldMkLst>
          <pc:docMk/>
          <pc:sldMk cId="2370685456" sldId="263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6"/>
        <pc:sldMkLst>
          <pc:docMk/>
          <pc:sldMk cId="4063814968" sldId="264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7"/>
        <pc:sldMkLst>
          <pc:docMk/>
          <pc:sldMk cId="2972125973" sldId="265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4"/>
        <pc:sldMkLst>
          <pc:docMk/>
          <pc:sldMk cId="1802609388" sldId="268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3"/>
        <pc:sldMkLst>
          <pc:docMk/>
          <pc:sldMk cId="447181455" sldId="269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4"/>
        <pc:sldMkLst>
          <pc:docMk/>
          <pc:sldMk cId="3460747268" sldId="270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29"/>
        <pc:sldMkLst>
          <pc:docMk/>
          <pc:sldMk cId="149996155" sldId="271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9"/>
        <pc:sldMkLst>
          <pc:docMk/>
          <pc:sldMk cId="2759152683" sldId="272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5"/>
        <pc:sldMkLst>
          <pc:docMk/>
          <pc:sldMk cId="2917827350" sldId="273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28"/>
        <pc:sldMkLst>
          <pc:docMk/>
          <pc:sldMk cId="876273230" sldId="274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26"/>
        <pc:sldMkLst>
          <pc:docMk/>
          <pc:sldMk cId="880970510" sldId="276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27"/>
        <pc:sldMkLst>
          <pc:docMk/>
          <pc:sldMk cId="2142402876" sldId="277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1"/>
        <pc:sldMkLst>
          <pc:docMk/>
          <pc:sldMk cId="367228829" sldId="280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2"/>
        <pc:sldMkLst>
          <pc:docMk/>
          <pc:sldMk cId="1005508627" sldId="281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3"/>
        <pc:sldMkLst>
          <pc:docMk/>
          <pc:sldMk cId="3209849120" sldId="282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4"/>
        <pc:sldMkLst>
          <pc:docMk/>
          <pc:sldMk cId="230832433" sldId="283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5"/>
        <pc:sldMkLst>
          <pc:docMk/>
          <pc:sldMk cId="1825743355" sldId="284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0"/>
        <pc:sldMkLst>
          <pc:docMk/>
          <pc:sldMk cId="149551268" sldId="285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9"/>
        <pc:sldMkLst>
          <pc:docMk/>
          <pc:sldMk cId="1113200728" sldId="286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6"/>
        <pc:sldMkLst>
          <pc:docMk/>
          <pc:sldMk cId="3189662248" sldId="287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40"/>
        <pc:sldMkLst>
          <pc:docMk/>
          <pc:sldMk cId="2347898559" sldId="288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8"/>
        <pc:sldMkLst>
          <pc:docMk/>
          <pc:sldMk cId="25484707" sldId="289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41"/>
        <pc:sldMkLst>
          <pc:docMk/>
          <pc:sldMk cId="3130184012" sldId="290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30" v="37"/>
        <pc:sldMkLst>
          <pc:docMk/>
          <pc:sldMk cId="3537283786" sldId="291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45" v="42"/>
        <pc:sldMkLst>
          <pc:docMk/>
          <pc:sldMk cId="789165825" sldId="292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45" v="43"/>
        <pc:sldMkLst>
          <pc:docMk/>
          <pc:sldMk cId="2153062331" sldId="293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14" v="15"/>
        <pc:sldMkLst>
          <pc:docMk/>
          <pc:sldMk cId="3377819781" sldId="295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45" v="45"/>
        <pc:sldMkLst>
          <pc:docMk/>
          <pc:sldMk cId="996909212" sldId="296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7"/>
        <pc:sldMkLst>
          <pc:docMk/>
          <pc:sldMk cId="1509175340" sldId="297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845" v="44"/>
        <pc:sldMkLst>
          <pc:docMk/>
          <pc:sldMk cId="592019755" sldId="305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3"/>
        <pc:sldMkLst>
          <pc:docMk/>
          <pc:sldMk cId="1764025960" sldId="306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4"/>
        <pc:sldMkLst>
          <pc:docMk/>
          <pc:sldMk cId="3375985074" sldId="307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2"/>
        <pc:sldMkLst>
          <pc:docMk/>
          <pc:sldMk cId="2922121560" sldId="308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5"/>
        <pc:sldMkLst>
          <pc:docMk/>
          <pc:sldMk cId="2638866025" sldId="309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6"/>
        <pc:sldMkLst>
          <pc:docMk/>
          <pc:sldMk cId="1319101918" sldId="310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8"/>
        <pc:sldMkLst>
          <pc:docMk/>
          <pc:sldMk cId="3701011547" sldId="311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9"/>
        <pc:sldMkLst>
          <pc:docMk/>
          <pc:sldMk cId="4106342798" sldId="312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1"/>
        <pc:sldMkLst>
          <pc:docMk/>
          <pc:sldMk cId="1395784848" sldId="313"/>
        </pc:sldMkLst>
      </pc:sldChg>
      <pc:sldChg chg="modTransition">
        <pc:chgData name="Bishal Gharti Chhetri" userId="S::bishalghartichhetri@islingtoncollege.edu.np::c354bc78-c9c7-4d0b-b1b8-54a3d61644c5" providerId="AD" clId="Web-{78C123CD-010F-8557-8A3C-B3D99F578B7F}" dt="2025-03-07T13:44:18.799" v="10"/>
        <pc:sldMkLst>
          <pc:docMk/>
          <pc:sldMk cId="2875964207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94FEF-79C7-422E-A922-ACD1692B101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DF485-1498-41DC-9C66-C452E1824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2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A2D2-6391-4BAB-9928-083511536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59087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39FD-1E9E-477A-8F95-D927DC346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7174"/>
            <a:ext cx="9144000" cy="1190625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410BE6-6051-4AFE-AFF4-7999E7C01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645622" cy="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FD17-469E-4118-ADD9-06E1099F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C36284E-61B8-4122-AC1E-B572CA972C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EAAF1BC-6013-400C-9DAD-E7AF9B1E525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C6925884-C8C6-4BAE-AE7D-19CC34A95210}" type="datetime4">
              <a:rPr lang="en-US" smtClean="0"/>
              <a:t>March 7,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5B752B5-CA32-4586-87B7-D395212F9B0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// kindly go to 'INSERT &gt; Header &amp; Footer' to change these options.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A83CF9-4AC0-4B22-9BF9-06F35110AF4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F9D62-346B-4C18-9220-CB0440DCB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3" y="1558155"/>
            <a:ext cx="4723448" cy="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C907-33B4-46EC-AAC4-6F658682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B1A6-0C8E-4105-964F-1C328EE8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77BD9-197B-4D7A-929C-6E3906225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52B5-3CDE-45DC-9AA6-8BD30958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0B5D-D17A-4FF0-84A5-25AD4923465B}" type="datetime4">
              <a:rPr lang="en-US" smtClean="0"/>
              <a:t>March 7,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F136-63B3-4D75-81E7-306359B3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 kindly go to 'INSERT &gt; Header &amp; Footer' to change these options.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E3160-1A5B-40FF-95F9-F31E1A94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728-7C25-4072-A556-DBFBB2F97ABB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03C550-4AAA-433F-ABFC-4FBE78E98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3" y="1558155"/>
            <a:ext cx="4723448" cy="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9E9-C129-4971-BC48-5F382D7A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75D42-7564-4395-98BF-D079B6BC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97EC2-2354-477D-81D5-54385055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FA876-B639-4A8D-A36D-7DCA779F1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EF7B0-D3D0-42B6-81CF-5757F4D35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5615A3-E928-4C1D-ABA2-3B9001CC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ED42-509C-4FE6-99F8-8EB1C15BAA59}" type="datetime4">
              <a:rPr lang="en-US" smtClean="0"/>
              <a:t>March 7,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4AD8-E42C-4977-A4C4-B55A99AB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 kindly go to 'INSERT &gt; Header &amp; Footer' to change these options.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B9334-4219-408C-BDAC-398C81AE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728-7C25-4072-A556-DBFBB2F97ABB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2D76B9-EE34-40B9-8A5B-1784B0F1D8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3" y="1618601"/>
            <a:ext cx="4723448" cy="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FF3-783A-416D-9AFB-5F4E510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4A02F-F19E-41CF-9DA4-C1210B9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7418-5DDD-438E-8A0B-E9DC233CB965}" type="datetime4">
              <a:rPr lang="en-US" smtClean="0"/>
              <a:t>March 7,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3A5FE-2FA6-44C4-9A46-09AE0936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 kindly go to 'INSERT &gt; Header &amp; Footer' to change these options.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6CBF-F67B-4046-A493-6840DF9F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728-7C25-4072-A556-DBFBB2F97AB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A7E3D-9AEB-4048-B541-650EFEB62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3" y="1558155"/>
            <a:ext cx="4723448" cy="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4E404-D328-47EE-9B00-8AA3FABB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EF3-5799-4DEF-A930-21DE4ABA089B}" type="datetime4">
              <a:rPr lang="en-US" smtClean="0"/>
              <a:t>March 7,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F642B-A5ED-4DE9-9A81-CCB2009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 kindly go to 'INSERT &gt; Header &amp; Footer' to change these options.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624F3-FD99-4B11-95C7-E4E5D2C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728-7C25-4072-A556-DBFBB2F97AB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D2658E-508B-4B06-B686-DEF37D5AF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73" y="1558155"/>
            <a:ext cx="4723448" cy="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in Background Stripes" descr="A picture containing street, person, riding, lamp&#10;&#10;Description automatically generated">
            <a:extLst>
              <a:ext uri="{FF2B5EF4-FFF2-40B4-BE49-F238E27FC236}">
                <a16:creationId xmlns:a16="http://schemas.microsoft.com/office/drawing/2014/main" id="{15DF2449-310B-43C0-AA27-1EE3150895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714"/>
            <a:ext cx="12188952" cy="68562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DE1C5E-2D11-4E4C-A035-C81BD21BF2BD}"/>
              </a:ext>
            </a:extLst>
          </p:cNvPr>
          <p:cNvSpPr/>
          <p:nvPr userDrawn="1"/>
        </p:nvSpPr>
        <p:spPr>
          <a:xfrm>
            <a:off x="-82210" y="-1714"/>
            <a:ext cx="12103694" cy="68597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7000">
                <a:schemeClr val="bg1">
                  <a:alpha val="10000"/>
                </a:schemeClr>
              </a:gs>
              <a:gs pos="80000">
                <a:schemeClr val="bg1">
                  <a:alpha val="8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B8604-4AFF-4F0D-AB12-85D96567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4" y="250888"/>
            <a:ext cx="1118023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6D771-5FD7-49C1-8720-9AB6766E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205" y="1727383"/>
            <a:ext cx="11175595" cy="4492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70B47-8451-48EF-A92D-BFFD0A40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55017" y="6366984"/>
            <a:ext cx="1342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AAD1D-D7E7-419A-8512-526D9149F9D1}" type="datetime4">
              <a:rPr lang="en-US" smtClean="0"/>
              <a:t>March 7,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D184-CB70-402F-849C-31C167A99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317" y="6356350"/>
            <a:ext cx="5731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// kindly go to 'INSERT &gt; Header &amp; Footer' to change these options.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6632-8711-439A-9AD4-9C69CB290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|   </a:t>
            </a:r>
            <a:fld id="{22ACD728-7C25-4072-A556-DBFBB2F97AB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5C874A-C389-4997-BA68-DED38AFCCC4C}"/>
              </a:ext>
            </a:extLst>
          </p:cNvPr>
          <p:cNvGrpSpPr/>
          <p:nvPr userDrawn="1"/>
        </p:nvGrpSpPr>
        <p:grpSpPr>
          <a:xfrm>
            <a:off x="12021484" y="-1714"/>
            <a:ext cx="167468" cy="6858000"/>
            <a:chOff x="12021484" y="-1714"/>
            <a:chExt cx="167468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0C38C2-457F-493C-8AE6-3C8A20F341C1}"/>
                </a:ext>
              </a:extLst>
            </p:cNvPr>
            <p:cNvSpPr/>
            <p:nvPr userDrawn="1"/>
          </p:nvSpPr>
          <p:spPr>
            <a:xfrm>
              <a:off x="12106742" y="-1714"/>
              <a:ext cx="82210" cy="6858000"/>
            </a:xfrm>
            <a:prstGeom prst="rect">
              <a:avLst/>
            </a:prstGeom>
            <a:solidFill>
              <a:srgbClr val="232D82"/>
            </a:solidFill>
            <a:ln>
              <a:solidFill>
                <a:srgbClr val="23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97171-31CB-4C84-87E6-2B302AFD8D8B}"/>
                </a:ext>
              </a:extLst>
            </p:cNvPr>
            <p:cNvSpPr/>
            <p:nvPr userDrawn="1"/>
          </p:nvSpPr>
          <p:spPr>
            <a:xfrm>
              <a:off x="12021484" y="-1714"/>
              <a:ext cx="82210" cy="6858000"/>
            </a:xfrm>
            <a:prstGeom prst="rect">
              <a:avLst/>
            </a:prstGeom>
            <a:solidFill>
              <a:srgbClr val="DA1820"/>
            </a:solidFill>
            <a:ln>
              <a:solidFill>
                <a:srgbClr val="DA18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125339-68CB-4ED5-8F65-BCC22B56B8A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4" y="6341526"/>
            <a:ext cx="464545" cy="456971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576928-50DB-406D-A473-92B75A4663E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5" y="6326116"/>
            <a:ext cx="1152377" cy="335187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C2C4DC6-3C70-473B-BA77-2A76E65D8AD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1" y="6341526"/>
            <a:ext cx="867700" cy="3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152" userDrawn="1">
          <p15:clr>
            <a:srgbClr val="F26B43"/>
          </p15:clr>
        </p15:guide>
        <p15:guide id="3" orient="horz" pos="4248" userDrawn="1">
          <p15:clr>
            <a:srgbClr val="F26B43"/>
          </p15:clr>
        </p15:guide>
        <p15:guide id="4" pos="72" userDrawn="1">
          <p15:clr>
            <a:srgbClr val="F26B43"/>
          </p15:clr>
        </p15:guide>
        <p15:guide id="5" pos="96" userDrawn="1">
          <p15:clr>
            <a:srgbClr val="F26B43"/>
          </p15:clr>
        </p15:guide>
        <p15:guide id="6" orient="horz" pos="144" userDrawn="1">
          <p15:clr>
            <a:srgbClr val="F26B43"/>
          </p15:clr>
        </p15:guide>
        <p15:guide id="7" orient="horz" pos="1008" userDrawn="1">
          <p15:clr>
            <a:srgbClr val="F26B43"/>
          </p15:clr>
        </p15:guide>
        <p15:guide id="8" orient="horz" pos="1080" userDrawn="1">
          <p15:clr>
            <a:srgbClr val="F26B43"/>
          </p15:clr>
        </p15:guide>
        <p15:guide id="9" orient="horz" pos="3912" userDrawn="1">
          <p15:clr>
            <a:srgbClr val="F26B43"/>
          </p15:clr>
        </p15:guide>
        <p15:guide id="10" pos="6720" userDrawn="1">
          <p15:clr>
            <a:srgbClr val="F26B43"/>
          </p15:clr>
        </p15:guide>
        <p15:guide id="11" pos="6624" userDrawn="1">
          <p15:clr>
            <a:srgbClr val="F26B43"/>
          </p15:clr>
        </p15:guide>
        <p15:guide id="12" pos="5904" userDrawn="1">
          <p15:clr>
            <a:srgbClr val="F26B43"/>
          </p15:clr>
        </p15:guide>
        <p15:guide id="13" orient="horz" pos="3984" userDrawn="1">
          <p15:clr>
            <a:srgbClr val="F26B43"/>
          </p15:clr>
        </p15:guide>
        <p15:guide id="14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ishal.ghartichhetri@islingtoncollege.edu.n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shop/eform/students" TargetMode="External"/><Relationship Id="rId2" Type="http://schemas.openxmlformats.org/officeDocument/2006/relationships/hyperlink" Target="https://www.jetbrains.com/ride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otnet/aspnetco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urce.dot.net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versionsof.ne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harplab.io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arn.microsoft.com/en-us/aspnet/cor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oadmap.sh/aspnet-cor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81DE-142D-4122-84BD-24E19BF5F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CS6004NI 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Application Development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BF5A-3FAD-4DD6-8710-7BB75CAA4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ea typeface="Calibri"/>
                <a:cs typeface="Calibri"/>
              </a:rPr>
              <a:t>Bishal Gharti Chhetri</a:t>
            </a:r>
          </a:p>
          <a:p>
            <a:r>
              <a:rPr lang="en-US" i="1" dirty="0">
                <a:ea typeface="+mn-lt"/>
                <a:cs typeface="+mn-lt"/>
                <a:hlinkClick r:id="rId2"/>
              </a:rPr>
              <a:t>bishal.ghartichhetri@islingtoncollege.edu.np</a:t>
            </a:r>
            <a:endParaRPr lang="en-US" i="1" dirty="0">
              <a:ea typeface="+mn-lt"/>
              <a:cs typeface="+mn-lt"/>
            </a:endParaRPr>
          </a:p>
          <a:p>
            <a:r>
              <a:rPr lang="en-US" b="1" dirty="0">
                <a:ea typeface="Calibri"/>
                <a:cs typeface="Calibri"/>
              </a:rPr>
              <a:t>Week-1</a:t>
            </a:r>
            <a:endParaRPr lang="en-US" i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5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8A4B0-326A-DC9A-0D09-38FC4665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54FD824-506F-D555-2CC3-F454002B0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180304"/>
              </p:ext>
            </p:extLst>
          </p:nvPr>
        </p:nvGraphicFramePr>
        <p:xfrm>
          <a:off x="177800" y="1727200"/>
          <a:ext cx="11176000" cy="33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4118307474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1088972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5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/>
                        <a:t>ASP.NET Core Web App (Model-View-Controller)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ASP.NET Core Web App (Razor Pages)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Blazor (Hosting Models)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/>
                        <a:t>Blazor Server 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/>
                        <a:t>Blazor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 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/>
                        <a:t>Blazor Hybrid (aka .NET MAUI Blazor Hybrid)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1" dirty="0"/>
                        <a:t>ASP.NET Core Web Api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b="1" dirty="0"/>
                        <a:t>Controller-based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/>
                        <a:t>Minimal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3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Real-Time Apps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Tx/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Remote Procedure Call Apps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97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SignalR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Tx/>
                        <a:buChar char="-"/>
                      </a:pPr>
                      <a:r>
                        <a:rPr lang="en-US" dirty="0"/>
                        <a:t>ASP.NET Core </a:t>
                      </a:r>
                      <a:r>
                        <a:rPr lang="en-US" dirty="0" err="1"/>
                        <a:t>gRPC</a:t>
                      </a:r>
                      <a:r>
                        <a:rPr lang="en-US" dirty="0"/>
                        <a:t> Service</a:t>
                      </a:r>
                    </a:p>
                    <a:p>
                      <a:pPr marL="285750" lvl="0" indent="-285750" algn="l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0964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C2BFDD7-58E9-A1F0-05B6-63AFFBDC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Ecosystem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7C2BB-0DEB-54D5-984D-61A29848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7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21C646-E03A-771E-9E3D-F9E15D832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Adheres to the REST principles, in contrast to </a:t>
            </a:r>
            <a:r>
              <a:rPr lang="en-US" dirty="0" err="1"/>
              <a:t>RESTless</a:t>
            </a:r>
            <a:r>
              <a:rPr lang="en-US" dirty="0"/>
              <a:t> APIs like SOAP.</a:t>
            </a:r>
          </a:p>
          <a:p>
            <a:r>
              <a:rPr lang="en-US" dirty="0"/>
              <a:t>Not a framework, protocol, language, or library</a:t>
            </a:r>
          </a:p>
          <a:p>
            <a:r>
              <a:rPr lang="en-US" dirty="0"/>
              <a:t>Set of </a:t>
            </a:r>
            <a:r>
              <a:rPr lang="en-US" b="1" dirty="0"/>
              <a:t>constraints, </a:t>
            </a:r>
            <a:r>
              <a:rPr lang="en-US" dirty="0"/>
              <a:t>An architectural style, set of rules</a:t>
            </a:r>
          </a:p>
          <a:p>
            <a:r>
              <a:rPr lang="en-US" dirty="0"/>
              <a:t>Design guidance for Web APIs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432B1-1499-0E85-147B-95ABE092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D609-33C9-F441-C6DF-F8246347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1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08FE4-F3AC-3C34-B410-8418C2DA7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39DDD-09C5-50A0-F69B-492CA724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Client-Server Architecture</a:t>
            </a:r>
            <a:r>
              <a:rPr lang="en-US" dirty="0"/>
              <a:t>: The client makes requests, and the server responds.</a:t>
            </a:r>
          </a:p>
          <a:p>
            <a:pPr lvl="1"/>
            <a:r>
              <a:rPr lang="en-US" dirty="0"/>
              <a:t>Request/Response Model</a:t>
            </a:r>
          </a:p>
          <a:p>
            <a:r>
              <a:rPr lang="en-US" b="1" dirty="0"/>
              <a:t>Stateless</a:t>
            </a:r>
            <a:r>
              <a:rPr lang="en-US" dirty="0"/>
              <a:t>: Each request is independent, client manage own state, and the server does not store client session data.</a:t>
            </a:r>
          </a:p>
          <a:p>
            <a:pPr lvl="1"/>
            <a:r>
              <a:rPr lang="en-US" dirty="0"/>
              <a:t>Simplicity, Scalability, Reliability</a:t>
            </a:r>
          </a:p>
          <a:p>
            <a:r>
              <a:rPr lang="en-US" b="1" dirty="0"/>
              <a:t>Resource-Based</a:t>
            </a:r>
            <a:r>
              <a:rPr lang="en-US" dirty="0"/>
              <a:t>: Everything is a resource (users, products, orders) identified by URIs or Endpoint. </a:t>
            </a:r>
          </a:p>
          <a:p>
            <a:r>
              <a:rPr lang="en-US" b="1" dirty="0"/>
              <a:t>Cacheable</a:t>
            </a:r>
            <a:r>
              <a:rPr lang="en-US" dirty="0"/>
              <a:t>: Responses can be cached to improve performance.</a:t>
            </a:r>
          </a:p>
          <a:p>
            <a:pPr lvl="1"/>
            <a:r>
              <a:rPr lang="en-US" dirty="0"/>
              <a:t>Client-Side Cache</a:t>
            </a:r>
          </a:p>
          <a:p>
            <a:pPr lvl="1"/>
            <a:r>
              <a:rPr lang="en-US" dirty="0"/>
              <a:t>CDN Cache (Edge Cache), Reverse Proxy Cache</a:t>
            </a:r>
          </a:p>
          <a:p>
            <a:pPr lvl="1"/>
            <a:r>
              <a:rPr lang="en-US" dirty="0"/>
              <a:t>Application-Level Cache, Distributed Cache</a:t>
            </a:r>
          </a:p>
          <a:p>
            <a:r>
              <a:rPr lang="en-US" b="1" dirty="0"/>
              <a:t>Uniform Interface</a:t>
            </a:r>
            <a:r>
              <a:rPr lang="en-US" dirty="0"/>
              <a:t>: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Only uses a single protocol, </a:t>
            </a:r>
            <a:r>
              <a:rPr lang="en-US" dirty="0">
                <a:solidFill>
                  <a:srgbClr val="111111"/>
                </a:solidFill>
                <a:latin typeface="Roboto" panose="020F0502020204030204" pitchFamily="2" charset="0"/>
              </a:rPr>
              <a:t>B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F0502020204030204" pitchFamily="2" charset="0"/>
              </a:rPr>
              <a:t>est use of HTTP,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exposing business logic.</a:t>
            </a:r>
            <a:endParaRPr lang="en-US" b="0" i="0" dirty="0">
              <a:solidFill>
                <a:srgbClr val="111111"/>
              </a:solidFill>
              <a:effectLst/>
              <a:latin typeface="Roboto" panose="020F0502020204030204" pitchFamily="2" charset="0"/>
            </a:endParaRPr>
          </a:p>
          <a:p>
            <a:pPr lvl="1"/>
            <a:r>
              <a:rPr lang="en-US" dirty="0"/>
              <a:t>Http Methods: Capable of performing CRUD</a:t>
            </a:r>
          </a:p>
          <a:p>
            <a:pPr lvl="1"/>
            <a:r>
              <a:rPr lang="en-US" dirty="0"/>
              <a:t>Http Body: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Data exchange format (JSON popularly)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EC48E-352F-F8B7-361D-A89995CD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&gt; Characteristics (REST Principle)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A686-F6BA-E189-A982-801C1D2E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4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2A4BF-8D5B-BEC2-9B6B-F4A0236E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628902-71C4-CDFC-2730-BA62324D1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751201"/>
              </p:ext>
            </p:extLst>
          </p:nvPr>
        </p:nvGraphicFramePr>
        <p:xfrm>
          <a:off x="173564" y="1708340"/>
          <a:ext cx="11690487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266">
                  <a:extLst>
                    <a:ext uri="{9D8B030D-6E8A-4147-A177-3AD203B41FA5}">
                      <a16:colId xmlns:a16="http://schemas.microsoft.com/office/drawing/2014/main" val="3769265288"/>
                    </a:ext>
                  </a:extLst>
                </a:gridCol>
                <a:gridCol w="1831702">
                  <a:extLst>
                    <a:ext uri="{9D8B030D-6E8A-4147-A177-3AD203B41FA5}">
                      <a16:colId xmlns:a16="http://schemas.microsoft.com/office/drawing/2014/main" val="32377547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597942796"/>
                    </a:ext>
                  </a:extLst>
                </a:gridCol>
                <a:gridCol w="4791919">
                  <a:extLst>
                    <a:ext uri="{9D8B030D-6E8A-4147-A177-3AD203B41FA5}">
                      <a16:colId xmlns:a16="http://schemas.microsoft.com/office/drawing/2014/main" val="220143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Example 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23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Retrieve a list of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all users from the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90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Retrieve a specific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details of a user with the given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55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Create a new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 new user to the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41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/users/{id}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Update a specific user's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Update the user with the given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87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PATCH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Partially update a user's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Update only specified fields of the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80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DELETE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specific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Remove a user from the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44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/users/{id}/posts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Retrieve all posts by a specific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all posts related to a given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92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/users/{id}/posts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Create a new post for a specific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 new post for the user with the given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87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DELETE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/users/{id}/posts/{postId}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Delete a specific post by a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Remove a specific post created by the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58920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E5D4AD1-A1E1-38E0-5FB0-AD957043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E7A1-BBCE-513E-C583-1C4AA238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6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445B9-5285-F0EC-6EAD-76A3C78F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C41F-E54F-B8A4-1426-197D5420B9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 Setting-up ASP.NET Core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F925F-6F9E-B094-6580-FE48F3E25F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93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9FB7B-CE32-C026-39C1-8F44BD679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SDK (</a:t>
            </a:r>
            <a:r>
              <a:rPr lang="en-US" b="1" dirty="0"/>
              <a:t>v8</a:t>
            </a:r>
            <a:r>
              <a:rPr lang="en-US" dirty="0"/>
              <a:t>)</a:t>
            </a:r>
          </a:p>
          <a:p>
            <a:r>
              <a:rPr lang="en-US" dirty="0"/>
              <a:t>Editor</a:t>
            </a:r>
          </a:p>
          <a:p>
            <a:pPr lvl="1"/>
            <a:r>
              <a:rPr lang="en-US" dirty="0"/>
              <a:t>IDE </a:t>
            </a:r>
          </a:p>
          <a:p>
            <a:pPr lvl="2"/>
            <a:r>
              <a:rPr lang="en-US" b="1" dirty="0"/>
              <a:t>Visual Studio </a:t>
            </a:r>
          </a:p>
          <a:p>
            <a:pPr lvl="3"/>
            <a:r>
              <a:rPr lang="en-US" dirty="0"/>
              <a:t>ASP.NET Workload (tools, templates)</a:t>
            </a:r>
            <a:endParaRPr lang="en-US" b="1" dirty="0"/>
          </a:p>
          <a:p>
            <a:pPr lvl="2"/>
            <a:r>
              <a:rPr lang="en-US" dirty="0"/>
              <a:t>Rider</a:t>
            </a:r>
          </a:p>
          <a:p>
            <a:pPr lvl="1"/>
            <a:r>
              <a:rPr lang="en-US" dirty="0"/>
              <a:t>Code Editor (Visual Studio Code with </a:t>
            </a:r>
            <a:r>
              <a:rPr lang="en-US" u="sng" dirty="0"/>
              <a:t>C# Dev Kit</a:t>
            </a:r>
            <a:r>
              <a:rPr lang="en-US" dirty="0"/>
              <a:t> extension)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ADE4BC-686E-925C-E193-C7EE5E63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Prerequisites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0B540-5057-8CA7-BECD-9154F1AB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8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63C63E-F01A-47D7-AC36-B1B0D570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Verify .NET SDK Installation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5A01-FC89-4C8B-A6C9-0993F84D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A9DE3B-1116-D86E-DBDB-A924E237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b="1" i="1" dirty="0"/>
              <a:t>dotnet --info  </a:t>
            </a:r>
            <a:r>
              <a:rPr lang="en-US" i="1" dirty="0"/>
              <a:t>or</a:t>
            </a:r>
            <a:r>
              <a:rPr lang="en-US" b="1" i="1" dirty="0"/>
              <a:t> dotnet --list-runtimes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5200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50A7-CE1E-7074-51CC-9F89AEC7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FDE11D-CE49-39F1-465A-01DE0AA31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944"/>
          <a:stretch/>
        </p:blipFill>
        <p:spPr>
          <a:xfrm>
            <a:off x="178205" y="1727383"/>
            <a:ext cx="11175595" cy="4492441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D23B2D-EC11-D5BE-3A4B-3BAA62FF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4" y="250888"/>
            <a:ext cx="11180236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Verify .NET SDK Installation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2859-5C05-5821-5C0D-171A21EF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7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 </a:t>
            </a:r>
            <a:fld id="{22ACD728-7C25-4072-A556-DBFBB2F97AB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6445D-ADAA-DA8F-62CA-CAD69F530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77ADB6-ABB1-AD5E-A014-304AC96A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Editor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6A87-A040-0694-6579-AF870A7E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B88A42-ED02-EE82-53ED-540A4B6943A3}"/>
              </a:ext>
            </a:extLst>
          </p:cNvPr>
          <p:cNvGrpSpPr/>
          <p:nvPr/>
        </p:nvGrpSpPr>
        <p:grpSpPr>
          <a:xfrm>
            <a:off x="881973" y="2735776"/>
            <a:ext cx="10428053" cy="2471883"/>
            <a:chOff x="1025217" y="2754120"/>
            <a:chExt cx="10428053" cy="2471883"/>
          </a:xfrm>
        </p:grpSpPr>
        <p:pic>
          <p:nvPicPr>
            <p:cNvPr id="9" name="Picture 8" descr="A colorful logo with white text&#10;&#10;AI-generated content may be incorrect.">
              <a:extLst>
                <a:ext uri="{FF2B5EF4-FFF2-40B4-BE49-F238E27FC236}">
                  <a16:creationId xmlns:a16="http://schemas.microsoft.com/office/drawing/2014/main" id="{EB862DD6-1304-5F52-48EC-8B828F28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217" y="2754120"/>
              <a:ext cx="1828800" cy="1828800"/>
            </a:xfrm>
            <a:prstGeom prst="rect">
              <a:avLst/>
            </a:prstGeom>
          </p:spPr>
        </p:pic>
        <p:pic>
          <p:nvPicPr>
            <p:cNvPr id="7170" name="Picture 2" descr="Visual Studio logo and symbol, meaning, history, PNG">
              <a:extLst>
                <a:ext uri="{FF2B5EF4-FFF2-40B4-BE49-F238E27FC236}">
                  <a16:creationId xmlns:a16="http://schemas.microsoft.com/office/drawing/2014/main" id="{76D2173F-4B3C-EF05-D5EC-EC9FF62A8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713" y="2754120"/>
              <a:ext cx="32512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1772900E-DE85-24F2-73E1-6A5AC3209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608" y="275412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402741-E956-CE36-86A2-0E170FCD2789}"/>
                </a:ext>
              </a:extLst>
            </p:cNvPr>
            <p:cNvSpPr txBox="1"/>
            <p:nvPr/>
          </p:nvSpPr>
          <p:spPr>
            <a:xfrm>
              <a:off x="1152959" y="4856671"/>
              <a:ext cx="1573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JetBrains Rider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1A3B5-88D0-AE1B-CAF9-04F03C8B95CD}"/>
                </a:ext>
              </a:extLst>
            </p:cNvPr>
            <p:cNvSpPr txBox="1"/>
            <p:nvPr/>
          </p:nvSpPr>
          <p:spPr>
            <a:xfrm>
              <a:off x="4782202" y="4856671"/>
              <a:ext cx="2356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Visual Studio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CED1E-53F9-5813-52AF-257BE3FED1EB}"/>
                </a:ext>
              </a:extLst>
            </p:cNvPr>
            <p:cNvSpPr txBox="1"/>
            <p:nvPr/>
          </p:nvSpPr>
          <p:spPr>
            <a:xfrm>
              <a:off x="8508746" y="4856671"/>
              <a:ext cx="2944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Visual Studio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81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B3FBB-389B-7EC0-6B14-ACB38D9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VS &gt; Install ASP.NET Workload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610D0-913D-49F3-6F48-BABE3CD3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F3E392B-7DF6-D610-CCB3-883B6F9C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406381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F18E-B909-2EB5-1044-3E452AD33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E5B5AF-DACE-80DB-0276-58F8DEC6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this Semester.</a:t>
            </a:r>
          </a:p>
          <a:p>
            <a:r>
              <a:rPr lang="en-US" dirty="0"/>
              <a:t>ASP.NET Core</a:t>
            </a:r>
          </a:p>
          <a:p>
            <a:pPr lvl="1"/>
            <a:r>
              <a:rPr lang="en-US" dirty="0"/>
              <a:t> What (Overview)</a:t>
            </a:r>
          </a:p>
          <a:p>
            <a:pPr lvl="1"/>
            <a:r>
              <a:rPr lang="en-US" dirty="0"/>
              <a:t> Why (Reasons)</a:t>
            </a:r>
          </a:p>
          <a:p>
            <a:pPr lvl="1"/>
            <a:r>
              <a:rPr lang="en-US" dirty="0"/>
              <a:t> Where (Adoptions)</a:t>
            </a:r>
          </a:p>
          <a:p>
            <a:pPr lvl="1"/>
            <a:r>
              <a:rPr lang="en-US" dirty="0"/>
              <a:t> How (Project Setup)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CB513C-FAF4-F8B4-717C-3760E075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D541F-2F85-1F59-5432-F35EC1B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8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DF307-5CF4-8499-63B2-662EEF32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D0E7AB-C1D9-CD8C-4D9F-B64680B1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VS &gt; Install ASP.NET Workload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5450B-9825-4CF1-5FBE-EA495D4E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01D077-6921-A6EB-E3FC-A3E91B7F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297212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DECF-F8F7-1B41-235E-0CECE9A3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8882-6EA8-A763-411A-0DEA1A751A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 Project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141E7-26CA-9C45-0F6D-6C2078A9D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87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82D7-4810-459F-8A4D-DA63F099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60D1-BDBB-240B-0494-FC8FD84BD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146-39EB-1B77-20B1-AD85BF886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03864"/>
                </a:solidFill>
                <a:latin typeface="Calibri Light"/>
                <a:ea typeface="Calibri Light"/>
                <a:cs typeface="Calibri Light"/>
              </a:rPr>
              <a:t>(Windows Only)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https://visualstudio.microsoft.com/</a:t>
            </a:r>
            <a:endParaRPr lang="en-US" b="1">
              <a:solidFill>
                <a:schemeClr val="accent1"/>
              </a:solidFill>
              <a:ea typeface="Calibri"/>
              <a:cs typeface="Calibri"/>
            </a:endParaRPr>
          </a:p>
        </p:txBody>
      </p:sp>
      <p:pic>
        <p:nvPicPr>
          <p:cNvPr id="2050" name="Picture 2" descr="Visual Studio logo and symbol, meaning, history, PNG">
            <a:extLst>
              <a:ext uri="{FF2B5EF4-FFF2-40B4-BE49-F238E27FC236}">
                <a16:creationId xmlns:a16="http://schemas.microsoft.com/office/drawing/2014/main" id="{5F60AA5A-B9F4-F615-34AA-DE2CBFD3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927742"/>
            <a:ext cx="2889051" cy="16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0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5B55-CB54-71E0-1802-58B5B403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85E5D-8ADF-536B-4BE7-54247FF4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511BB-28B1-E4B2-0E48-EA4EBBA1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EDC99C-0CCC-4822-C993-2F8B3317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278484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9A5EB-01B1-C051-47CA-A2BBAC7A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8761AD-AD8D-708D-9F57-7AF43BA0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4F756-CC2F-4405-0193-818380C5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E0EB76-966C-40AA-3359-6FF47114B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198817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E62CA-0785-8A02-75C0-AF0BCB97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F10C8-24CE-FCB9-2ECD-00736FC5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C92E2-8DB9-0AC7-1E79-C8FFE99F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1296600-A379-35C8-A0A7-75DC49C4A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58134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8514-F7AE-DF9E-483C-4987A001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F0143-5DB0-7548-E008-FC530575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2838E-6953-FEF2-0CC9-89BD1954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 </a:t>
            </a:r>
            <a:fld id="{22ACD728-7C25-4072-A556-DBFBB2F97AB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E1FB6B-6A14-02E0-F934-F95A9763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44718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E2AD-5980-A80C-A4FE-A6AA70B3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8A264-06DF-A759-2A11-3AB3411A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8E73-073C-A05A-7427-F3CC365D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3E6BAF-585E-9EF2-7DE4-472DC484B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6" y="1727200"/>
            <a:ext cx="7986888" cy="4492625"/>
          </a:xfrm>
        </p:spPr>
      </p:pic>
    </p:spTree>
    <p:extLst>
      <p:ext uri="{BB962C8B-B14F-4D97-AF65-F5344CB8AC3E}">
        <p14:creationId xmlns:p14="http://schemas.microsoft.com/office/powerpoint/2010/main" val="346074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7C77-E606-5219-22CF-1C365B94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EAD46-EA36-A47B-E68D-D53A47D3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 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2C4B2-6A78-DA6C-6E2A-5F5260DC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6331D7C-8F31-9B0D-9941-6CE55A33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291782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A0823-191E-0D4B-8BB4-9495EF49F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DEF9A-8580-1325-B656-919F931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Swagger UI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B811-16B1-8F48-4A84-EB7BEB14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8543D9-A53C-3CC9-C4F4-FC69C18E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6" y="1727200"/>
            <a:ext cx="7986888" cy="4492625"/>
          </a:xfrm>
        </p:spPr>
      </p:pic>
    </p:spTree>
    <p:extLst>
      <p:ext uri="{BB962C8B-B14F-4D97-AF65-F5344CB8AC3E}">
        <p14:creationId xmlns:p14="http://schemas.microsoft.com/office/powerpoint/2010/main" val="88097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CFA563-21FF-FB0A-9BD9-E99E912C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Free. Cross-platform. Open source.</a:t>
            </a:r>
          </a:p>
          <a:p>
            <a:r>
              <a:rPr lang="en-US" dirty="0"/>
              <a:t>A framework for building web apps and services with .NET and C#.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CAFC47-66DC-96EA-7972-3FA698B0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C7548-F258-F5A5-0BCB-3CCC0CD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0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175BDE-5FBD-E344-0532-83AB67A7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6" y="1727200"/>
            <a:ext cx="7986888" cy="4492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528444-D77C-51FC-9721-76049708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Swagger UI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E5DF9-886B-F339-6243-E2F0153C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0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3E5C2-378F-D8BC-1865-8E09447D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8917F8-A7D9-1920-4AF5-960BFD7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 &gt; Console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A742-E98D-0D65-A44D-C4D3EBBC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112E4D-DDBE-EA0B-8CE9-1F9B5B428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87" y="1727200"/>
            <a:ext cx="8737625" cy="4492625"/>
          </a:xfrm>
        </p:spPr>
      </p:pic>
    </p:spTree>
    <p:extLst>
      <p:ext uri="{BB962C8B-B14F-4D97-AF65-F5344CB8AC3E}">
        <p14:creationId xmlns:p14="http://schemas.microsoft.com/office/powerpoint/2010/main" val="87627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08F3-C6F3-264C-1B82-63428E193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C18EB7-93D8-F79D-E688-9C89CEFC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 Studio &gt; Debug Output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AF55F-91C1-2C10-0216-45F0F68C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601934D9-AA13-E1E4-F159-4242F145B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55" y="1727200"/>
            <a:ext cx="7986889" cy="4492625"/>
          </a:xfrm>
        </p:spPr>
      </p:pic>
    </p:spTree>
    <p:extLst>
      <p:ext uri="{BB962C8B-B14F-4D97-AF65-F5344CB8AC3E}">
        <p14:creationId xmlns:p14="http://schemas.microsoft.com/office/powerpoint/2010/main" val="14999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0CA7-C944-A358-B079-BE1210061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06CB-9895-653E-85A9-DA4D0E481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 Rider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9B81-E70A-DE71-6E15-484DC04CB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800" b="1" dirty="0">
                <a:solidFill>
                  <a:srgbClr val="203864"/>
                </a:solidFill>
                <a:latin typeface="Calibri Light"/>
                <a:ea typeface="Calibri Light"/>
                <a:cs typeface="Calibri Light"/>
              </a:rPr>
              <a:t>(Mac, Linux &amp; Windows)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https://www.jetbrains.com/rider/</a:t>
            </a:r>
            <a:endParaRPr lang="en-US" b="1">
              <a:solidFill>
                <a:schemeClr val="accent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accent1"/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https://www.jetbrains.com/shop/eform/students</a:t>
            </a:r>
            <a:endParaRPr lang="en-US" b="1" dirty="0">
              <a:solidFill>
                <a:schemeClr val="accent1"/>
              </a:solidFill>
              <a:ea typeface="Calibri"/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DEE49E-3392-E181-1A10-0E677460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64" y="819510"/>
            <a:ext cx="1732472" cy="17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5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DBAF4-85CC-CA3E-5125-0AE644ED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2AEB32-03C7-8E5C-BBA8-C62B0F629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350" y="1727200"/>
            <a:ext cx="5500900" cy="4492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EC780F-CF34-0653-62AD-9BE7FD40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Rider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4EC9C-13BD-4829-DE29-D362AC8E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2BAE-4A29-659D-50F0-67CAE5DE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E39FAF-7DC1-27F7-844F-16100B42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Rider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B62B-6BB7-330B-97A7-69E9BFDC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74FD82A-0D28-2DB0-03A0-B2ECA0288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075" y="1727200"/>
            <a:ext cx="5841450" cy="4492625"/>
          </a:xfrm>
        </p:spPr>
      </p:pic>
    </p:spTree>
    <p:extLst>
      <p:ext uri="{BB962C8B-B14F-4D97-AF65-F5344CB8AC3E}">
        <p14:creationId xmlns:p14="http://schemas.microsoft.com/office/powerpoint/2010/main" val="10055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D8E5-FB9E-5E71-8F42-99066F7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89462-BC00-E911-307F-BA734CC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Rider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AA035-5B5B-AC54-1A5B-8277AF47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57102B-FEDD-855F-A2E3-D2445DB4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075" y="1727200"/>
            <a:ext cx="5841450" cy="4492625"/>
          </a:xfrm>
        </p:spPr>
      </p:pic>
    </p:spTree>
    <p:extLst>
      <p:ext uri="{BB962C8B-B14F-4D97-AF65-F5344CB8AC3E}">
        <p14:creationId xmlns:p14="http://schemas.microsoft.com/office/powerpoint/2010/main" val="320984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379D-6F1F-6F76-A42B-45D5D3609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A12837-09EE-F141-879D-46A11052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Rider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D33F-FEBE-F4EE-4624-ED3A6CD5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C6BB24-A7D3-D63C-019A-7DB25AED8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740" y="1727200"/>
            <a:ext cx="7618120" cy="4492625"/>
          </a:xfrm>
        </p:spPr>
      </p:pic>
    </p:spTree>
    <p:extLst>
      <p:ext uri="{BB962C8B-B14F-4D97-AF65-F5344CB8AC3E}">
        <p14:creationId xmlns:p14="http://schemas.microsoft.com/office/powerpoint/2010/main" val="23083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2955-0D0B-BD18-E0ED-0805207C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E5C44-056B-51B1-5E75-1826ECD1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Rider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C06CE-C55B-37CC-A905-EF04C6D1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C73781-B974-3999-5D8E-FB96C71CB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542" y="1727200"/>
            <a:ext cx="7622516" cy="4492625"/>
          </a:xfrm>
        </p:spPr>
      </p:pic>
    </p:spTree>
    <p:extLst>
      <p:ext uri="{BB962C8B-B14F-4D97-AF65-F5344CB8AC3E}">
        <p14:creationId xmlns:p14="http://schemas.microsoft.com/office/powerpoint/2010/main" val="182574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3D64-8139-CAA2-A528-6493183B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C939-0D2B-AF6A-7C84-A4504A2EE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 Useful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B65C1-4A35-097E-CD95-E489BDFAAA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66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ABF1-93E9-CB1C-61BF-9EDF4782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637-8D61-461C-5149-24278897A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Why ASP.NET Core?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4345D-D66D-6B63-4E15-801BB9973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01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ED622-DDE2-5F74-5BDD-4F560729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682656-39BD-7961-6476-C9BD705F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github.com/dotnet/aspnetcore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D2A9-879E-A7CD-4F21-E8450DB2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5BA032-E2F6-6E10-D4B8-C0E1D4A5A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353728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E6CAF-2276-0601-C45D-AF242DCB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782C6-A734-3607-F586-0DD9DE1C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source.dot.net</a:t>
            </a:r>
            <a:endParaRPr lang="en-US" dirty="0">
              <a:solidFill>
                <a:schemeClr val="accent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1D271-B3E0-322A-6D05-AEFCD125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Content Placeholder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B1CD1F-60E0-D2A4-359B-B13EF4256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2548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29DD-7676-D2D3-3930-FD9B60E9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BDEB4-21E7-10A3-A067-23B4D1A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versionsof.net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D7D5E-7313-3746-2238-CF1E24E7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06B017-AEF1-E316-74FF-B377B2CD0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27591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9ED51-70EB-F42C-9BB8-C968C185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24B9B-8805-8A29-5483-2C9956FD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sharplab.io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31DD-794C-D587-EDF6-13D5F363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202CA-EB28-9072-47D5-2CAADD12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234789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92B4-E7D9-1C78-0EBE-0CE56E98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4862-5571-B0D4-E6F8-9C8BA865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9A46-6E63-926B-7D2D-A683AF46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B6B4A6-2C3F-884E-0562-45A56E3B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313018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22BAD-97E5-D617-8E45-FAB4C9341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C2A8E-2B8D-E579-8A92-82267852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roadmap.sh/aspnet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0AAC-D45F-3887-4CC3-D8CF121F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DD860-D159-9551-0E97-31EFAA310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5" y="1727200"/>
            <a:ext cx="8476910" cy="4492625"/>
          </a:xfrm>
        </p:spPr>
      </p:pic>
    </p:spTree>
    <p:extLst>
      <p:ext uri="{BB962C8B-B14F-4D97-AF65-F5344CB8AC3E}">
        <p14:creationId xmlns:p14="http://schemas.microsoft.com/office/powerpoint/2010/main" val="78916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3FBAB-B244-DABF-0011-217E5F03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9D04D9-271F-6C77-BAC0-4143C10FEB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7" y="1180627"/>
            <a:ext cx="4492625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6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B2CF-643B-C60E-A5B1-E2611CA4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1F198-0E9E-82C6-7810-95E8CCAF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: Know &amp; Love C#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03BE2-6A6D-7E10-FBC0-48ACB683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220" name="Picture 4" descr="undefined">
            <a:extLst>
              <a:ext uri="{FF2B5EF4-FFF2-40B4-BE49-F238E27FC236}">
                <a16:creationId xmlns:a16="http://schemas.microsoft.com/office/drawing/2014/main" id="{B4EDF074-D973-3FE3-8A6D-A9933B2B68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617" y="1720088"/>
            <a:ext cx="4492625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99AA3F29-EF1D-49E7-8A57-F64BBDD4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58" y="2442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63198-3D4C-4C56-3626-156D79EA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FE0BB9-690E-4CDD-F0A0-CF5150A34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8426" y="1576451"/>
            <a:ext cx="8970511" cy="42313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EB20ED-F53F-F237-BF57-9DBF995F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: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61AA8-60D6-14F9-A6DE-DF047661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2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AF86-7A8D-36FB-CCC0-61CE8165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AAC369-529E-773C-7702-11AD8476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: Performance (</a:t>
            </a:r>
            <a:r>
              <a:rPr lang="en-US" dirty="0" err="1"/>
              <a:t>TechEmpower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6E00B-FD44-A6FB-1E3D-7AD0F19A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192B04-9E1A-96A7-FE0E-D25B4922E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19" y="1727200"/>
            <a:ext cx="9887561" cy="4492625"/>
          </a:xfrm>
        </p:spPr>
      </p:pic>
    </p:spTree>
    <p:extLst>
      <p:ext uri="{BB962C8B-B14F-4D97-AF65-F5344CB8AC3E}">
        <p14:creationId xmlns:p14="http://schemas.microsoft.com/office/powerpoint/2010/main" val="33759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F855-3A13-A302-94E3-A4C824DF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947EF-D4BA-D3B0-9D96-EEB357E3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: Supported by Microsoft </a:t>
            </a:r>
            <a:br>
              <a:rPr lang="en-US" dirty="0"/>
            </a:br>
            <a:r>
              <a:rPr lang="en-US" dirty="0"/>
              <a:t>(Trusted and secure)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EB36-E4F4-E7A3-CE3E-4C7DAF70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6AC6C3-76FE-9ED3-C537-E7169637E0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66" y="2744909"/>
            <a:ext cx="6001633" cy="22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AA88549-1727-6184-9012-D60DA00D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61" y="2036492"/>
            <a:ext cx="2902312" cy="362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6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66D9DA-EF20-0E48-8103-C852E56C6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64" y="1908004"/>
            <a:ext cx="3860789" cy="41167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456777-4AB7-0BE4-C9DD-6D439FB9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C162-43F2-BA7A-A051-5ED4F6F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 </a:t>
            </a:r>
            <a:fld id="{22ACD728-7C25-4072-A556-DBFBB2F97AB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D9F0F-C9FD-50A6-6EA9-31008201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71" y="1908004"/>
            <a:ext cx="3859926" cy="411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28ADD1-B88B-87BD-8366-76234B733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914" y="1908004"/>
            <a:ext cx="3335198" cy="41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917</Words>
  <Application>Microsoft Office PowerPoint</Application>
  <PresentationFormat>Widescreen</PresentationFormat>
  <Paragraphs>179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CS6004NI  Application Development</vt:lpstr>
      <vt:lpstr>Agenda</vt:lpstr>
      <vt:lpstr>ASP.NET Core</vt:lpstr>
      <vt:lpstr>Why ASP.NET Core?</vt:lpstr>
      <vt:lpstr>Reasons : Know &amp; Love C#</vt:lpstr>
      <vt:lpstr>Reasons : Performance</vt:lpstr>
      <vt:lpstr>Reasons : Performance (TechEmpower)</vt:lpstr>
      <vt:lpstr>Reasons : Supported by Microsoft  (Trusted and secure)</vt:lpstr>
      <vt:lpstr>ASP.NET Core Customers</vt:lpstr>
      <vt:lpstr>ASP.NET Core Ecosystem</vt:lpstr>
      <vt:lpstr>RESTful Api</vt:lpstr>
      <vt:lpstr>RESTful Api &gt; Characteristics (REST Principle)</vt:lpstr>
      <vt:lpstr>Example</vt:lpstr>
      <vt:lpstr> Setting-up ASP.NET Core </vt:lpstr>
      <vt:lpstr>Prerequisites</vt:lpstr>
      <vt:lpstr>Verify .NET SDK Installation </vt:lpstr>
      <vt:lpstr>Verify .NET SDK Installation </vt:lpstr>
      <vt:lpstr>Editor</vt:lpstr>
      <vt:lpstr>VS &gt; Install ASP.NET Workload</vt:lpstr>
      <vt:lpstr>VS &gt; Install ASP.NET Workload</vt:lpstr>
      <vt:lpstr> Project Setup</vt:lpstr>
      <vt:lpstr>Visual Studio</vt:lpstr>
      <vt:lpstr>Visual Studio</vt:lpstr>
      <vt:lpstr>Visual Studio</vt:lpstr>
      <vt:lpstr>Visual Studio</vt:lpstr>
      <vt:lpstr>Visual Studio</vt:lpstr>
      <vt:lpstr>Visual Studio</vt:lpstr>
      <vt:lpstr>Visual Studio </vt:lpstr>
      <vt:lpstr>Swagger UI</vt:lpstr>
      <vt:lpstr>Swagger UI</vt:lpstr>
      <vt:lpstr>Visual Studio &gt; Console</vt:lpstr>
      <vt:lpstr>Visual Studio &gt; Debug Output</vt:lpstr>
      <vt:lpstr> Rider</vt:lpstr>
      <vt:lpstr>Rider</vt:lpstr>
      <vt:lpstr>Rider</vt:lpstr>
      <vt:lpstr>Rider</vt:lpstr>
      <vt:lpstr>Rider</vt:lpstr>
      <vt:lpstr>Rider</vt:lpstr>
      <vt:lpstr> Useful Resources</vt:lpstr>
      <vt:lpstr>github.com/dotnet/aspnetcore</vt:lpstr>
      <vt:lpstr>source.dot.net</vt:lpstr>
      <vt:lpstr>versionsof.net</vt:lpstr>
      <vt:lpstr>sharplab.io</vt:lpstr>
      <vt:lpstr>learn.microsoft.com</vt:lpstr>
      <vt:lpstr>roadmap.sh/aspnet-core</vt:lpstr>
      <vt:lpstr>PowerPoint Presentation</vt:lpstr>
    </vt:vector>
  </TitlesOfParts>
  <Company>Islington Colelge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All Modules</dc:subject>
  <dc:creator>Akchayat Bikram Joshi</dc:creator>
  <cp:lastModifiedBy>Bishal Gharti Chhetri</cp:lastModifiedBy>
  <cp:revision>184</cp:revision>
  <dcterms:created xsi:type="dcterms:W3CDTF">2020-07-29T02:48:43Z</dcterms:created>
  <dcterms:modified xsi:type="dcterms:W3CDTF">2025-03-07T13:44:32Z</dcterms:modified>
  <cp:category>Lecture, Tutorial and Workshop Template</cp:category>
</cp:coreProperties>
</file>